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72" r:id="rId6"/>
    <p:sldId id="265" r:id="rId7"/>
    <p:sldId id="273" r:id="rId8"/>
    <p:sldId id="275" r:id="rId9"/>
    <p:sldId id="258" r:id="rId10"/>
    <p:sldId id="267" r:id="rId11"/>
    <p:sldId id="264" r:id="rId12"/>
    <p:sldId id="269" r:id="rId13"/>
    <p:sldId id="276" r:id="rId14"/>
    <p:sldId id="262" r:id="rId15"/>
    <p:sldId id="277" r:id="rId16"/>
    <p:sldId id="278" r:id="rId17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280" autoAdjust="0"/>
  </p:normalViewPr>
  <p:slideViewPr>
    <p:cSldViewPr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E61351F-DBB1-4664-ADA9-83BC7CB8848D}" type="slidenum">
              <a:rPr lang="en-US" smtClean="0"/>
              <a:pPr rtl="0"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588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0D00EA6-0821-4AC5-933C-321AA6545349}" type="slidenum">
              <a:rPr lang="en-US" smtClean="0"/>
              <a:pPr rtl="0"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1999068" cy="1700808"/>
          </a:xfrm>
        </p:spPr>
        <p:txBody>
          <a:bodyPr rtlCol="0"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Кулебакский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металлургический колледж» </a:t>
            </a:r>
            <a:endParaRPr lang="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2060848"/>
            <a:ext cx="10895012" cy="4680520"/>
          </a:xfrm>
        </p:spPr>
        <p:txBody>
          <a:bodyPr rtlCol="0">
            <a:normAutofit/>
          </a:bodyPr>
          <a:lstStyle/>
          <a:p>
            <a:pPr algn="ctr" rtl="0"/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классного часа</a:t>
            </a:r>
          </a:p>
          <a:p>
            <a:pPr algn="ctr" rtl="0"/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</a:p>
          <a:p>
            <a:pPr algn="ctr" rtl="0"/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будущая профессия- строитель.</a:t>
            </a:r>
          </a:p>
          <a:p>
            <a:pPr algn="r" rtl="0"/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0"/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Разработал:преподаватель</a:t>
            </a:r>
          </a:p>
          <a:p>
            <a:pPr algn="r" rtl="0"/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Бубнова Л.В.</a:t>
            </a:r>
          </a:p>
          <a:p>
            <a:pPr algn="r" rtl="0"/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0"/>
            <a:endParaRPr lang="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0"/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0"/>
            <a:endParaRPr lang="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Кулебаки</a:t>
            </a:r>
          </a:p>
          <a:p>
            <a:pPr algn="ctr" rtl="0"/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2017г.</a:t>
            </a: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26" y="5085184"/>
            <a:ext cx="12188825" cy="54864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группы 15-А и их преподаватели</a:t>
            </a:r>
          </a:p>
          <a:p>
            <a:pPr marL="0" indent="0" rtl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Мочалова Антонина, Мазурина Валерия, Оксана Евгеньевна Зыкова, Наталья Владимировна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Рыжевская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шлифовка дерева.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627775" cy="5085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079" y="5111648"/>
            <a:ext cx="12188825" cy="1672638"/>
          </a:xfrm>
        </p:spPr>
        <p:txBody>
          <a:bodyPr rtlCol="0">
            <a:noAutofit/>
          </a:bodyPr>
          <a:lstStyle/>
          <a:p>
            <a:pPr rtl="0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15-А </a:t>
            </a:r>
          </a:p>
          <a:p>
            <a:pPr rtl="0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Санеев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Эмиль, Митьков Никита,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Паранюшкин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Илья, Попов Андрей-покраска по дереву.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35"/>
            <a:ext cx="7698686" cy="51324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49" y="5517232"/>
            <a:ext cx="10297144" cy="1524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15-А</a:t>
            </a: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Рябушев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Виктор-покраска штукатурной стены.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5" y="19090"/>
            <a:ext cx="7330855" cy="5498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5458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1844" y="332656"/>
            <a:ext cx="10742984" cy="1524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2018 году в нашем колледже вновь будет производиться прием заявлений абитуриентов на специальность «Строительство и эксплуатация зданий и сооружений». Приглашаем выпускников </a:t>
            </a: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обучение в колледже по нашей специальности.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9232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11561" y="116632"/>
            <a:ext cx="11377264" cy="576753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Данная методическая разработка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виде презентации предназначена для проведения классного часа в рамках реализации программы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для студентов 1-2 курса строительных специальностей. </a:t>
            </a:r>
          </a:p>
          <a:p>
            <a:pPr marL="0" indent="0" rtl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разработки-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студентов на ответственность выбора и подготовки к будущей профессии в рамках учебного процесса в колледже.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836" y="0"/>
            <a:ext cx="1116124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«строитель» имеет обобщенное значение. Разные виды работ при возведении зданий и сооружений выполняют люди разных специальностей.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Сейчас, как и много столетий назад, никто из жителей города не знает, какое архитектурное сооружение останется на несколько веков, и чему дадут статус здания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памятника. Об этом могу знать только строители, качественно выполнившие свои работы от проекта до сдачи в эксплуатацию.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Поэтому нам необходимо внимательно изучать каждый предмет, который есть в нашем учебном плане. Среди них нет ни одного, который бы не имел отношения к нашей будущей профессии. И для того чтобы строительство стало синонимом слова «архитектура», у нас нет права на погрешности и «неважные» мелочи.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3772" y="3929065"/>
            <a:ext cx="9601200" cy="271464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группы 15-А, обучающиеся по специальности «Строительство и эксплуатация зданий и сооружений», с большим интересом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слушают лекции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практикоориетированных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занятиях и выполняют различные виды работ.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94611" cy="5000636"/>
          </a:xfrm>
        </p:spPr>
      </p:pic>
    </p:spTree>
    <p:extLst>
      <p:ext uri="{BB962C8B-B14F-4D97-AF65-F5344CB8AC3E}">
        <p14:creationId xmlns=""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2" y="-2614"/>
            <a:ext cx="6397316" cy="4797987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3772" y="4795373"/>
            <a:ext cx="9190756" cy="1584176"/>
          </a:xfrm>
        </p:spPr>
        <p:txBody>
          <a:bodyPr/>
          <a:lstStyle/>
          <a:p>
            <a:r>
              <a:rPr lang="ru-RU" dirty="0" smtClean="0"/>
              <a:t>Группа 15-А </a:t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Бугаенко</a:t>
            </a:r>
            <a:r>
              <a:rPr lang="ru-RU" dirty="0" smtClean="0"/>
              <a:t> Антон-выкладывание плитки.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57" y="5715000"/>
            <a:ext cx="8991599" cy="1386408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15-А</a:t>
            </a:r>
          </a:p>
          <a:p>
            <a:pPr rtl="0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Бурзинский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Денис-выкладывание мозаики.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4" y="-1"/>
            <a:ext cx="7181265" cy="53859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1764" y="5589240"/>
            <a:ext cx="96012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15-А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Малинкин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Эдик-покраска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288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601200" cy="1143000"/>
          </a:xfrm>
        </p:spPr>
        <p:txBody>
          <a:bodyPr rtlCol="0"/>
          <a:lstStyle/>
          <a:p>
            <a:pPr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руппа 15-А</a:t>
            </a:r>
            <a:b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Фомичева Ирина-выкладывание мозаики. </a:t>
            </a: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570" y="49186"/>
            <a:ext cx="5715000" cy="56166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4872" y="5708975"/>
            <a:ext cx="11278988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15-А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Бугаенко Антон и Орехов Антон-покраска по дереву.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4" y="100989"/>
            <a:ext cx="8411978" cy="56079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9532183_TF02801109_TF02801109" id="{1C06BAA0-3930-493B-AD60-9265984A33DD}" vid="{F056C7C8-BEFB-4DDF-85DC-215FA76949EE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природы с аурой безмятежности (широкоэкранный формат)</Template>
  <TotalTime>176</TotalTime>
  <Words>328</Words>
  <Application>Microsoft Office PowerPoint</Application>
  <PresentationFormat>Произвольный</PresentationFormat>
  <Paragraphs>36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Безмятежность 16 х 9</vt:lpstr>
      <vt:lpstr>Государственное бюджетное профессиональное образовательное учреждение  « Кулебакский металлургический колледж» </vt:lpstr>
      <vt:lpstr>Слайд 2</vt:lpstr>
      <vt:lpstr>Слайд 3</vt:lpstr>
      <vt:lpstr>Ребята группы 15-А, обучающиеся по специальности «Строительство и эксплуатация зданий и сооружений», с большим интересом слушают лекции на практикоориетированных занятиях и выполняют различные виды работ.</vt:lpstr>
      <vt:lpstr>Группа 15-А  Бугаенко Антон-выкладывание плитки.</vt:lpstr>
      <vt:lpstr>Слайд 6</vt:lpstr>
      <vt:lpstr>Группа 15-А Малинкин Эдик-покраска.</vt:lpstr>
      <vt:lpstr>Группа 15-А Фомичева Ирина-выкладывание мозаики. 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образовательное учреждение  « Кулебакский металлургический колледж»</dc:title>
  <dc:creator>User</dc:creator>
  <cp:lastModifiedBy>user</cp:lastModifiedBy>
  <cp:revision>24</cp:revision>
  <dcterms:created xsi:type="dcterms:W3CDTF">2017-02-17T13:52:34Z</dcterms:created>
  <dcterms:modified xsi:type="dcterms:W3CDTF">2017-02-21T18:51:28Z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